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67D4AF-BB9D-47F5-8BCB-D60A609E8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334C055-4441-40F9-8613-66E00796E5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E0D8FC-CC69-4338-B416-5FC7B6B36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A591-4293-4DCC-BBB3-0AA1570A5E8A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2DC1AF-966B-4079-AFD0-E07937CA8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ACB1B3-1BD3-4ACB-B7A7-7D32AE06D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9548-3ACE-45C9-A012-419B4563F0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263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C4D251-5969-4124-8EAC-4AEE20812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0C5DBF-2485-4A2C-8882-643EB086B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D79B06-368E-44DF-8AF5-29A2EE1BF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A591-4293-4DCC-BBB3-0AA1570A5E8A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1F12C5-5AEB-4FE7-B380-72F12F9CF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32807B-1B2C-4D8B-9963-D5B59E630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9548-3ACE-45C9-A012-419B4563F0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26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9FB9BA4-E833-453C-833F-B2795906E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0C1B442-194A-4C8E-919A-E62DF91A2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2E9FFF-B92C-4515-B9E9-1F52C213C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A591-4293-4DCC-BBB3-0AA1570A5E8A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49C735-4B26-44FC-A2F4-3FD337ABC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1DE6D4-728A-4BAA-B5D8-5C9E90887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9548-3ACE-45C9-A012-419B4563F0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96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DBFA2E-B555-49DD-96EB-9C6D8E7B6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6B56BF-D6D2-41E5-AA1B-640A22127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DE113A-4E0F-46CC-A2F1-4C683D68E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A591-4293-4DCC-BBB3-0AA1570A5E8A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92C828-5603-4EC0-A19C-78BF1C2E2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098376-E593-44AF-A41F-B8D95E0B9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9548-3ACE-45C9-A012-419B4563F0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69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CF355D-11A0-48E8-8527-734B97D99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3CE6D5-4BAA-4B7C-BC6D-FB1372805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4FA813-310F-4982-881E-7FCE98658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A591-4293-4DCC-BBB3-0AA1570A5E8A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1651C0-BB4B-4CF3-8B37-0E2293C3C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535DA4-319B-48C2-9419-79C549DCC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9548-3ACE-45C9-A012-419B4563F0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60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CFD0A4-2768-4168-8A4E-FFB65B5DE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10517D-06AF-4032-A7ED-5C2964B8AF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C5B911-3460-421E-9EAF-58781C428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0B0561-F675-4DB8-83C0-7EDF4A113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A591-4293-4DCC-BBB3-0AA1570A5E8A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399A4B-E6B2-4991-AEEA-37BE9A334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49D3AC-FC40-436D-A061-A93EE99F2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9548-3ACE-45C9-A012-419B4563F0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6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3EFE00-1238-4BC7-8725-5F9F6CC1B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821CD1-7335-41E7-B21A-7AAD0AA34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596205F-F71C-4FBB-BC94-2178B2C91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2AE8981-D8A0-4D4D-944C-D54F3D69CA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32FA320-74FF-4735-878B-0A40CFDBB7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3AD5D12-F4AB-4A8E-9E30-8D69D4C75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A591-4293-4DCC-BBB3-0AA1570A5E8A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32C2873-2713-4DB2-8955-9C8E08025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07D0215-F106-43BC-910E-B250481FA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9548-3ACE-45C9-A012-419B4563F0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97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C5EAE5-C598-4BF3-A8A8-E5B97B16A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E371612-4A67-45E3-A15E-E18230BA5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A591-4293-4DCC-BBB3-0AA1570A5E8A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9C7F78F-3476-4C7F-A123-D89FB8E02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50D435C-92FA-496A-AF24-5969C742D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9548-3ACE-45C9-A012-419B4563F0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161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C1062DF-A8C8-4999-AA08-95572677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A591-4293-4DCC-BBB3-0AA1570A5E8A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71E2CB3-0384-4FAF-BDA3-24808E083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F89532A-E7C5-433A-A8DF-6939E723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9548-3ACE-45C9-A012-419B4563F0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14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73CCAA-A7B5-487D-8C53-C32727CEE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9C841D-CD78-47CC-BBD4-80F146C67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BB7A6C-E331-4DE5-855E-1D7B5F443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0E850D-C44D-4796-9D78-0E4D338B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A591-4293-4DCC-BBB3-0AA1570A5E8A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E794CC-2B12-4412-92B8-D6293D9F6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2EBEE38-3CC8-4FAE-BE3E-49F18823B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9548-3ACE-45C9-A012-419B4563F0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568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FB4943-642A-47F9-9A98-306512C94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E11E7DB-FA0D-45AF-A973-C381A132A8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7F542A-AC18-4890-8CA5-5D9551EF8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21414B-401A-4E32-B533-884E8B7A3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A591-4293-4DCC-BBB3-0AA1570A5E8A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5D7491-BCC6-4B26-B354-A73C2D83F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FEDF80-B3F4-4A44-8068-5D1E47FD6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9548-3ACE-45C9-A012-419B4563F0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320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DD37642-F987-45F8-A75E-62CA86E62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D64073-36D1-45CC-B23A-BEA7CD078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3A653B-AF66-4263-B3D1-7846E605DA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4A591-4293-4DCC-BBB3-0AA1570A5E8A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8904B6-4C5B-4A00-889D-79488BCE74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5443BD-49BD-4C8E-92A6-B4C0C0EF3B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79548-3ACE-45C9-A012-419B4563F0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93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3297A0-5C37-4085-A5BE-EC6D2D5963F9}"/>
              </a:ext>
            </a:extLst>
          </p:cNvPr>
          <p:cNvSpPr/>
          <p:nvPr/>
        </p:nvSpPr>
        <p:spPr>
          <a:xfrm>
            <a:off x="239349" y="395261"/>
            <a:ext cx="5760000" cy="4320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Cotisations </a:t>
            </a:r>
            <a:r>
              <a:rPr lang="fr-FR" sz="213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/ 2021</a:t>
            </a:r>
          </a:p>
        </p:txBody>
      </p:sp>
      <p:graphicFrame>
        <p:nvGraphicFramePr>
          <p:cNvPr id="7" name="Tableau 13">
            <a:extLst>
              <a:ext uri="{FF2B5EF4-FFF2-40B4-BE49-F238E27FC236}">
                <a16:creationId xmlns:a16="http://schemas.microsoft.com/office/drawing/2014/main" id="{78D8F5D0-19DC-4FB4-BD74-F1B2F6FABF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645646"/>
              </p:ext>
            </p:extLst>
          </p:nvPr>
        </p:nvGraphicFramePr>
        <p:xfrm>
          <a:off x="409616" y="2262119"/>
          <a:ext cx="7598042" cy="3879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942">
                  <a:extLst>
                    <a:ext uri="{9D8B030D-6E8A-4147-A177-3AD203B41FA5}">
                      <a16:colId xmlns:a16="http://schemas.microsoft.com/office/drawing/2014/main" val="3035889194"/>
                    </a:ext>
                  </a:extLst>
                </a:gridCol>
                <a:gridCol w="1588264">
                  <a:extLst>
                    <a:ext uri="{9D8B030D-6E8A-4147-A177-3AD203B41FA5}">
                      <a16:colId xmlns:a16="http://schemas.microsoft.com/office/drawing/2014/main" val="3679770426"/>
                    </a:ext>
                  </a:extLst>
                </a:gridCol>
                <a:gridCol w="1535836">
                  <a:extLst>
                    <a:ext uri="{9D8B030D-6E8A-4147-A177-3AD203B41FA5}">
                      <a16:colId xmlns:a16="http://schemas.microsoft.com/office/drawing/2014/main" val="551969379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endParaRPr lang="fr-FR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60960" marB="6096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FFH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FFSA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471620419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Licence loisirs 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50 €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45 €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Hors assurance (1)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735760974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Licence compétition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100 €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45 €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Hors assurance (1)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519136598"/>
                  </a:ext>
                </a:extLst>
              </a:tr>
              <a:tr h="581243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Licence compétition – 20 ans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50 €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30810919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Carte membre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15 €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15 €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46895080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Sport et santé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120 €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60960" marB="6096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519866742"/>
                  </a:ext>
                </a:extLst>
              </a:tr>
            </a:tbl>
          </a:graphicData>
        </a:graphic>
      </p:graphicFrame>
      <p:pic>
        <p:nvPicPr>
          <p:cNvPr id="15" name="Espace réservé du contenu 5">
            <a:extLst>
              <a:ext uri="{FF2B5EF4-FFF2-40B4-BE49-F238E27FC236}">
                <a16:creationId xmlns:a16="http://schemas.microsoft.com/office/drawing/2014/main" id="{DE37CAE5-63B9-45F1-8760-A4D9FE6E4A1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109" y="5983009"/>
            <a:ext cx="1800000" cy="791999"/>
          </a:xfrm>
          <a:solidFill>
            <a:schemeClr val="accent2">
              <a:lumMod val="60000"/>
              <a:lumOff val="40000"/>
            </a:schemeClr>
          </a:solidFill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38B922D4-AFEE-4103-8477-11A90CAA7D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284670"/>
            <a:ext cx="1536171" cy="1695085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55200B0D-131B-4E8A-B6EE-8ABB13F08B16}"/>
              </a:ext>
            </a:extLst>
          </p:cNvPr>
          <p:cNvSpPr txBox="1"/>
          <p:nvPr/>
        </p:nvSpPr>
        <p:spPr>
          <a:xfrm>
            <a:off x="320839" y="6213310"/>
            <a:ext cx="6567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>
              <a:solidFill>
                <a:srgbClr val="002060"/>
              </a:solidFill>
            </a:endParaRPr>
          </a:p>
          <a:p>
            <a:r>
              <a:rPr lang="fr-FR" sz="1600" dirty="0">
                <a:solidFill>
                  <a:srgbClr val="002060"/>
                </a:solidFill>
              </a:rPr>
              <a:t>(1) Tarif assurance FFSA : 1 euro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D956AC6-2CF3-4C72-9380-26388B20012F}"/>
              </a:ext>
            </a:extLst>
          </p:cNvPr>
          <p:cNvSpPr txBox="1"/>
          <p:nvPr/>
        </p:nvSpPr>
        <p:spPr>
          <a:xfrm>
            <a:off x="320839" y="1220755"/>
            <a:ext cx="9987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2060"/>
                </a:solidFill>
              </a:rPr>
              <a:t>FFH : montant des cotisations inchangé</a:t>
            </a:r>
          </a:p>
          <a:p>
            <a:r>
              <a:rPr lang="fr-FR" sz="2400" dirty="0">
                <a:solidFill>
                  <a:srgbClr val="002060"/>
                </a:solidFill>
              </a:rPr>
              <a:t>FFSA : répercussion de l’augmentation faite par la FFSA sur le coût des licences</a:t>
            </a:r>
          </a:p>
          <a:p>
            <a:r>
              <a:rPr lang="fr-FR" sz="2400" dirty="0">
                <a:solidFill>
                  <a:srgbClr val="002060"/>
                </a:solidFill>
              </a:rPr>
              <a:t>Nouvelle licence Sport et Santé</a:t>
            </a:r>
          </a:p>
        </p:txBody>
      </p:sp>
    </p:spTree>
    <p:extLst>
      <p:ext uri="{BB962C8B-B14F-4D97-AF65-F5344CB8AC3E}">
        <p14:creationId xmlns:p14="http://schemas.microsoft.com/office/powerpoint/2010/main" val="19831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6000">
        <p14:reveal/>
      </p:transition>
    </mc:Choice>
    <mc:Fallback xmlns="">
      <p:transition spd="slow" advClick="0" advTm="6000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Grand écran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sylvie ragueneau</dc:creator>
  <cp:lastModifiedBy>sylvie ragueneau</cp:lastModifiedBy>
  <cp:revision>1</cp:revision>
  <dcterms:created xsi:type="dcterms:W3CDTF">2021-07-29T04:32:06Z</dcterms:created>
  <dcterms:modified xsi:type="dcterms:W3CDTF">2021-07-29T04:33:04Z</dcterms:modified>
</cp:coreProperties>
</file>